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0" r:id="rId4"/>
    <p:sldId id="259" r:id="rId5"/>
    <p:sldId id="260" r:id="rId6"/>
    <p:sldId id="261" r:id="rId7"/>
    <p:sldId id="263" r:id="rId8"/>
    <p:sldId id="262" r:id="rId9"/>
    <p:sldId id="264" r:id="rId10"/>
    <p:sldId id="266" r:id="rId11"/>
    <p:sldId id="267" r:id="rId12"/>
    <p:sldId id="268" r:id="rId13"/>
    <p:sldId id="269" r:id="rId14"/>
    <p:sldId id="270" r:id="rId15"/>
    <p:sldId id="265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71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29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405"/>
  </p:normalViewPr>
  <p:slideViewPr>
    <p:cSldViewPr snapToGrid="0" snapToObjects="1">
      <p:cViewPr varScale="1">
        <p:scale>
          <a:sx n="121" d="100"/>
          <a:sy n="121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42548-54DE-3946-8695-4AA5E4D2A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78D60-C930-6144-A808-4A3ED72D4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54BD1-244D-CA41-9819-A3A3F6746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0A9C-440D-9F47-8E66-ED520D20782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64BD1-B8D8-054C-9516-0A82D04BF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783A-B676-414E-AA81-21CB6B13F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936C2-A0ED-984F-9EBF-C5AF93A0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36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37D95-CBA5-9348-AC69-5A92097D0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A5B31-3994-ED45-B6D8-E86F94244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AF352-1A40-9146-8513-0F3D88FC0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0A9C-440D-9F47-8E66-ED520D20782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43D23-B0E2-DF42-80B3-C219D3A6C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82606-A617-0746-A857-DDFE2CDC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936C2-A0ED-984F-9EBF-C5AF93A0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95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BEBA3E-55C5-6545-8C5A-47D93598CC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8E434-3114-F14F-9684-FCC69EAB5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1D2F9-75C5-BD43-ADCC-412F2A8C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0A9C-440D-9F47-8E66-ED520D20782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617FF-212A-8244-84D7-8CA3582B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4F6CC-B857-D54C-B7FB-E2FBDFDF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936C2-A0ED-984F-9EBF-C5AF93A0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30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7045-1331-594A-8B15-4C31F33FB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25756-85F2-314F-913A-F602C9484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65CB7-EF60-5346-82BB-E8575B8CD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0A9C-440D-9F47-8E66-ED520D20782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0A722-2F0C-714D-8B1B-53C56425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BB92D-9C5C-C540-B344-93BF2C651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936C2-A0ED-984F-9EBF-C5AF93A0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65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BABC3-86BE-E849-A0E2-42679176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709ED-049F-F241-871F-7337E91DC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F783C-5388-7C4D-92FA-EE3537238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0A9C-440D-9F47-8E66-ED520D20782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E220A-1F0D-D54F-8CF7-0F653ACDE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3D179-95ED-FF4F-A6E1-DD4237FF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936C2-A0ED-984F-9EBF-C5AF93A0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4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8CEC-189D-9040-B4B4-E13587C8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3ECF0-8DFB-3E40-B25A-F16FE678D3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61F6B-4C2E-7B47-95AC-7361B1199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D55F0-6CCF-A644-92A6-20B7D0518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0A9C-440D-9F47-8E66-ED520D20782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0B773-AE9E-6B46-8519-BB46A96F0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94475-17C6-964B-98E3-3CCE84746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936C2-A0ED-984F-9EBF-C5AF93A0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65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360E2-B06C-E04E-A931-2D5F92376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E9C14-1034-6D44-9092-7388F853E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33B7E-0018-694E-B613-EAD743C4E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C4C194-935F-5341-AE71-C37ACE516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C7D4DE-50B6-4548-B6D7-29655E2E44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E832B5-ABFE-5149-B4FB-C70EE11B4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0A9C-440D-9F47-8E66-ED520D20782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A67AA8-5AD3-4E4F-819D-442374638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230156-909C-BB44-B305-14909667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936C2-A0ED-984F-9EBF-C5AF93A0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F999-F478-9E49-8D6D-4055A5D81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BC564-1523-DC44-A8BA-F4E626DB0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0A9C-440D-9F47-8E66-ED520D20782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E031B2-88EA-3E4E-B8EF-7925F3977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BE50B-7878-324F-B494-E5E49111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936C2-A0ED-984F-9EBF-C5AF93A0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2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ECC40B-FDC2-AB48-8093-FA70E8CB4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0A9C-440D-9F47-8E66-ED520D20782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8F2DC8-D2B1-7341-A5E6-FBBE03837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555EA-087B-4349-B4FF-70CC4612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936C2-A0ED-984F-9EBF-C5AF93A0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48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C070-698C-1948-9A25-1C0F94B4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1B4B5-D06C-0746-AA6B-C3EE69D32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CBAA1-8E1C-F54E-ADCB-4FE11826B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BC13E-FDAC-164C-B8EB-659128E43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0A9C-440D-9F47-8E66-ED520D20782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C7F7F-87A0-A14A-B4EC-82EFA384D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54668-57E5-D542-84E4-5722B4CD3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936C2-A0ED-984F-9EBF-C5AF93A0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6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2841-A511-7E46-9ACA-3E770E265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3BC649-CF26-EC4E-A4EA-3DF87FFDBD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BFA94-8248-AA49-B90B-B2D16368D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C890E-0B06-FE44-8FA7-40E6C8779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0A9C-440D-9F47-8E66-ED520D20782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EA250-21D7-AC4D-A1BB-6BD0E4D4C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29B2F-1F49-AF48-A972-D89CCB52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936C2-A0ED-984F-9EBF-C5AF93A0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2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2F242C-82A9-004E-AC3F-2787821B2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0ADCA-C37A-944D-B639-E4A89939D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A4433-827D-E24F-91B4-1D699C001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00A9C-440D-9F47-8E66-ED520D20782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55C96-EE6C-C547-B3E5-56CCBEF68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B6D5B-3E87-AC4C-9D22-D86C13848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936C2-A0ED-984F-9EBF-C5AF93A0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25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conda.io/projects/conda/en/4.6.1/user-guide/getting-started.html" TargetMode="External"/><Relationship Id="rId3" Type="http://schemas.openxmlformats.org/officeDocument/2006/relationships/hyperlink" Target="https://blog.csdn.net/feifei3211/article/details/103591420" TargetMode="External"/><Relationship Id="rId7" Type="http://schemas.openxmlformats.org/officeDocument/2006/relationships/hyperlink" Target="https://www.w3cschool.cn/python3/python3-tutorial.html" TargetMode="External"/><Relationship Id="rId2" Type="http://schemas.openxmlformats.org/officeDocument/2006/relationships/hyperlink" Target="https://blog.csdn.net/feifei3211/article/details/1042617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tutorial/index.html" TargetMode="External"/><Relationship Id="rId5" Type="http://schemas.openxmlformats.org/officeDocument/2006/relationships/hyperlink" Target="https://blog.csdn.net/gavin_john/article/details/53086766" TargetMode="External"/><Relationship Id="rId4" Type="http://schemas.openxmlformats.org/officeDocument/2006/relationships/hyperlink" Target="https://blog.csdn.net/feifei3211/article/details/88367721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putoutput.html" TargetMode="External"/><Relationship Id="rId2" Type="http://schemas.openxmlformats.org/officeDocument/2006/relationships/hyperlink" Target="https://www.learnpython.org/en/String_Formatt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tutorial/stdlib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E6881-1895-8149-9663-8F3FDABA84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Python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入门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FEF4E-EA21-DE40-B3A1-F5B9E9EEF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闫永飞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2020.03.11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3646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基本数据类型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–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字符串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C3F61-EE1E-6E4E-AA8B-2E445A3AE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223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79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基本数据类型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–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字符串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F3C78-5C9E-1045-957A-C8E30484A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258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90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基本数据类型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–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列表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601A0-E79E-C944-A69B-9A74FB18D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112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90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基本数据类型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–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列表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CD5B4-80B6-544A-B65C-35F26FA7E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2352"/>
            <a:ext cx="6729248" cy="439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74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基本数据类型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–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列表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C5C8F8-331B-6B41-9C61-FF04B0B22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4095"/>
            <a:ext cx="5359400" cy="144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80A1FA-4A15-3F4F-BE30-F6F311CAB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7305"/>
            <a:ext cx="7797800" cy="115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EECDAD-4387-2441-A98F-744457D40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40092"/>
            <a:ext cx="5359400" cy="22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3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基本数据类型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–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元组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0FE48-9555-A649-9324-7EA80AD69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253248" cy="413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76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基本数据类型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–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元组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BE6F2-5AFE-7741-A024-3E4E968D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508531" cy="34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1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基本数据类型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–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集合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D9EDE8-4B6F-E64A-8FB2-638F554DF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236779" cy="38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24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基本数据类型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–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字典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0B9F2-EF71-2940-B475-8E7C7550D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3787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64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基本数据类型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–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字典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5BED9-AB72-C24C-B445-726CEFB7D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1694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42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内容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安装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注释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模块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缩进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变量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基本类型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函数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类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基本语句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迭代器和生成器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with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语句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装饰器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299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条件语句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F391A-29D1-CA4A-B773-63CE7F8DC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702269" cy="456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18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循环语句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25F8F-3DC0-5540-9068-17466906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8166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06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循环语句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AA341-7274-DC4E-8FB7-3C351796D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479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98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循环语句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2CF96-0648-0D40-B5EC-1118052BE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364421" cy="457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37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循环语句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972E8-1D7D-934E-B2FF-07C9DFACC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912476" cy="484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20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空语句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182E1-F972-3842-8DDF-6261210BB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111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78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函数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0D4AA-0472-1541-974A-E4A1FB0DD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7409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41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函数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73880-174C-6F4F-89BA-B1C1E57A1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664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93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函数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635EA-33AA-6F4E-9021-879CEAFCD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421343" cy="404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48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函数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E221F-0E2A-B740-AB12-3BB332CC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483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09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学习资源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2"/>
              </a:rPr>
              <a:t>安装</a:t>
            </a: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2"/>
              </a:rPr>
              <a:t>Python3</a:t>
            </a:r>
            <a:b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3"/>
              </a:rPr>
              <a:t>Ubuntu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3"/>
              </a:rPr>
              <a:t>安装</a:t>
            </a:r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3"/>
              </a:rPr>
              <a:t>CUDA</a:t>
            </a:r>
            <a:b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4"/>
              </a:rPr>
              <a:t>Ubuntu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4"/>
              </a:rPr>
              <a:t>安装</a:t>
            </a:r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4"/>
              </a:rPr>
              <a:t>Tensorflow-GPU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5"/>
              </a:rPr>
              <a:t>IPython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5"/>
              </a:rPr>
              <a:t>和</a:t>
            </a:r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5"/>
              </a:rPr>
              <a:t>Jupyter-notebook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5"/>
              </a:rPr>
              <a:t>使用介绍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参考书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6"/>
              </a:rPr>
              <a:t>Python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6"/>
              </a:rPr>
              <a:t>官网教程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7"/>
              </a:rPr>
              <a:t>w3school Python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7"/>
              </a:rPr>
              <a:t>教程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8"/>
              </a:rPr>
              <a:t>conda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8"/>
              </a:rPr>
              <a:t>环境管理教程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189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函数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6DA71E-3DE5-5146-9937-1A7A145AD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6741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24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函数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3B1F6A-7866-F444-9FD7-A29418DB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1294"/>
            <a:ext cx="7759262" cy="422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60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函数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0963C-EBD4-8B40-932A-9298B09C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775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46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类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84D39-1E24-B049-A208-47C9F7CE4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232228" cy="472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39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类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28354-644C-5842-9B8E-C75C512EB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0739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93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迭代器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1010F-55F1-F147-A125-CAE0F30A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579069" cy="477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47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迭代器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B2004-463D-5548-8164-6910C780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6675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55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迭代器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17CE9B-CD1A-B847-96EB-A77589C0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29248" cy="38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84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生成器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8EA53-C902-9745-A0BC-ACBF8530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271234" cy="46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24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生成器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C32F7-ECB5-DE40-817F-AB93C81AD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636172" cy="4524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EA3AF3-F97E-2840-8BF5-2B39DA45F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0" y="1460500"/>
            <a:ext cx="58166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2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Python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程序示例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指定编码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注释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导入相关包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语句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缩进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5BBD5-3FF0-2748-85D8-773FFDA5F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10" y="4453702"/>
            <a:ext cx="7619781" cy="817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477754-F266-9E45-AA6E-A41F5896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150" y="1435894"/>
            <a:ext cx="55753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96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with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语句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A3AF3-F97E-2840-8BF5-2B39DA45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8166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22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with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语句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4EE21-957B-6747-A290-9748CF9F8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0325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68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装饰器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D2383-2F33-D343-AF2E-D4FE28D61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65125"/>
            <a:ext cx="65532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40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继续阅读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2"/>
              </a:rPr>
              <a:t>模块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3"/>
              </a:rPr>
              <a:t>输入输出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2"/>
              </a:rPr>
              <a:t>格式化字符串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4"/>
              </a:rPr>
              <a:t>标准库介绍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常用技巧</a:t>
            </a: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.</a:t>
            </a:r>
            <a:r>
              <a:rPr lang="en-US" altLang="ja-JP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ipynb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4752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注释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2B77A-2436-CA43-AECA-2D5E6753E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5659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6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导入包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468E27-B3FA-5141-ABF4-DBE044371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2B180-4803-B84E-B9EB-5D04D7ACA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8552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缩进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Python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用缩进表示命名空间</a:t>
            </a: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一般是</a:t>
            </a: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个空格</a:t>
            </a: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</a:t>
            </a:r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Tab, 2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个空格等等</a:t>
            </a: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程序中</a:t>
            </a:r>
            <a:r>
              <a:rPr lang="ja-JP" altLang="en-US" b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缩进要一致</a:t>
            </a: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如果用</a:t>
            </a: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个空格都要用四个空格</a:t>
            </a: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.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E9C12-D914-5F47-B880-87657F5C3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41" y="2833852"/>
            <a:ext cx="35306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2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变量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B15C5-33FC-7D4E-8890-C5ADE9DC2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0645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23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C68F-F552-BF49-B822-953D1F3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基本数据类型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–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数值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ACD8-D8A2-CA4D-9469-F8A08CFB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1AB44-6371-9849-8CB6-17361171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936390" cy="46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24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236</Words>
  <Application>Microsoft Macintosh PowerPoint</Application>
  <PresentationFormat>Widescreen</PresentationFormat>
  <Paragraphs>64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Microsoft YaHei Light</vt:lpstr>
      <vt:lpstr>Arial</vt:lpstr>
      <vt:lpstr>Calibri</vt:lpstr>
      <vt:lpstr>Calibri Light</vt:lpstr>
      <vt:lpstr>Office Theme</vt:lpstr>
      <vt:lpstr>Python 入门</vt:lpstr>
      <vt:lpstr>内容</vt:lpstr>
      <vt:lpstr>学习资源</vt:lpstr>
      <vt:lpstr>Python程序示例</vt:lpstr>
      <vt:lpstr>注释</vt:lpstr>
      <vt:lpstr>导入包</vt:lpstr>
      <vt:lpstr>缩进</vt:lpstr>
      <vt:lpstr>变量</vt:lpstr>
      <vt:lpstr>基本数据类型 – 数值</vt:lpstr>
      <vt:lpstr>基本数据类型 – 字符串</vt:lpstr>
      <vt:lpstr>基本数据类型 – 字符串</vt:lpstr>
      <vt:lpstr>基本数据类型 – 列表</vt:lpstr>
      <vt:lpstr>基本数据类型 – 列表</vt:lpstr>
      <vt:lpstr>基本数据类型 – 列表</vt:lpstr>
      <vt:lpstr>基本数据类型 – 元组</vt:lpstr>
      <vt:lpstr>基本数据类型 – 元组</vt:lpstr>
      <vt:lpstr>基本数据类型 – 集合</vt:lpstr>
      <vt:lpstr>基本数据类型 – 字典</vt:lpstr>
      <vt:lpstr>基本数据类型 – 字典</vt:lpstr>
      <vt:lpstr>条件语句</vt:lpstr>
      <vt:lpstr>循环语句</vt:lpstr>
      <vt:lpstr>循环语句</vt:lpstr>
      <vt:lpstr>循环语句</vt:lpstr>
      <vt:lpstr>循环语句</vt:lpstr>
      <vt:lpstr>空语句</vt:lpstr>
      <vt:lpstr>函数</vt:lpstr>
      <vt:lpstr>函数</vt:lpstr>
      <vt:lpstr>函数</vt:lpstr>
      <vt:lpstr>函数</vt:lpstr>
      <vt:lpstr>函数</vt:lpstr>
      <vt:lpstr>函数</vt:lpstr>
      <vt:lpstr>函数</vt:lpstr>
      <vt:lpstr>类</vt:lpstr>
      <vt:lpstr>类</vt:lpstr>
      <vt:lpstr>迭代器</vt:lpstr>
      <vt:lpstr>迭代器</vt:lpstr>
      <vt:lpstr>迭代器</vt:lpstr>
      <vt:lpstr>生成器</vt:lpstr>
      <vt:lpstr>生成器</vt:lpstr>
      <vt:lpstr>with语句</vt:lpstr>
      <vt:lpstr>with语句</vt:lpstr>
      <vt:lpstr>装饰器</vt:lpstr>
      <vt:lpstr>继续阅读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入门</dc:title>
  <dc:creator>Microsoft Office User</dc:creator>
  <cp:lastModifiedBy>Microsoft Office User</cp:lastModifiedBy>
  <cp:revision>33</cp:revision>
  <dcterms:created xsi:type="dcterms:W3CDTF">2020-02-18T12:07:02Z</dcterms:created>
  <dcterms:modified xsi:type="dcterms:W3CDTF">2020-02-19T04:38:57Z</dcterms:modified>
</cp:coreProperties>
</file>